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0" r:id="rId2"/>
  </p:sld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76" userDrawn="1">
          <p15:clr>
            <a:srgbClr val="A4A3A4"/>
          </p15:clr>
        </p15:guide>
        <p15:guide id="3" pos="5284" userDrawn="1">
          <p15:clr>
            <a:srgbClr val="A4A3A4"/>
          </p15:clr>
        </p15:guide>
        <p15:guide id="4" orient="horz" pos="486" userDrawn="1">
          <p15:clr>
            <a:srgbClr val="A4A3A4"/>
          </p15:clr>
        </p15:guide>
        <p15:guide id="5" orient="horz" pos="2754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3D"/>
    <a:srgbClr val="414141"/>
    <a:srgbClr val="E03559"/>
    <a:srgbClr val="DADADA"/>
    <a:srgbClr val="78013C"/>
    <a:srgbClr val="84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430"/>
    <p:restoredTop sz="97484"/>
  </p:normalViewPr>
  <p:slideViewPr>
    <p:cSldViewPr snapToGrid="0" snapToObjects="1" showGuides="1">
      <p:cViewPr varScale="1">
        <p:scale>
          <a:sx n="206" d="100"/>
          <a:sy n="206" d="100"/>
        </p:scale>
        <p:origin x="192" y="888"/>
      </p:cViewPr>
      <p:guideLst>
        <p:guide orient="horz" pos="1620"/>
        <p:guide pos="476"/>
        <p:guide pos="5284"/>
        <p:guide orient="horz" pos="486"/>
        <p:guide orient="horz" pos="27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1328023\Desktop\VU%20darbas\PRI&#278;MIMAS\Pateiktos%20paraiskos%20diagra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7D8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41414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Sheet1!$D$2:$J$2</c:f>
              <c:strCache>
                <c:ptCount val="7"/>
                <c:pt idx="0">
                  <c:v>Sausis</c:v>
                </c:pt>
                <c:pt idx="1">
                  <c:v>Vasaris</c:v>
                </c:pt>
                <c:pt idx="2">
                  <c:v>Kovas</c:v>
                </c:pt>
                <c:pt idx="3">
                  <c:v>Balandis</c:v>
                </c:pt>
                <c:pt idx="4">
                  <c:v>Gegužė</c:v>
                </c:pt>
                <c:pt idx="5">
                  <c:v>Birželis</c:v>
                </c:pt>
                <c:pt idx="6">
                  <c:v>Liepa</c:v>
                </c:pt>
              </c:strCache>
            </c:strRef>
          </c:cat>
          <c:val>
            <c:numRef>
              <c:f>Sheet1!$D$3:$J$3</c:f>
              <c:numCache>
                <c:formatCode>General</c:formatCode>
                <c:ptCount val="7"/>
                <c:pt idx="0">
                  <c:v>87</c:v>
                </c:pt>
                <c:pt idx="1">
                  <c:v>102</c:v>
                </c:pt>
                <c:pt idx="2">
                  <c:v>143</c:v>
                </c:pt>
                <c:pt idx="3">
                  <c:v>284</c:v>
                </c:pt>
                <c:pt idx="4">
                  <c:v>134</c:v>
                </c:pt>
                <c:pt idx="5">
                  <c:v>40</c:v>
                </c:pt>
                <c:pt idx="6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1-6D47-9AA6-48A4F547F56D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B00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41414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Sheet1!$D$2:$J$2</c:f>
              <c:strCache>
                <c:ptCount val="7"/>
                <c:pt idx="0">
                  <c:v>Sausis</c:v>
                </c:pt>
                <c:pt idx="1">
                  <c:v>Vasaris</c:v>
                </c:pt>
                <c:pt idx="2">
                  <c:v>Kovas</c:v>
                </c:pt>
                <c:pt idx="3">
                  <c:v>Balandis</c:v>
                </c:pt>
                <c:pt idx="4">
                  <c:v>Gegužė</c:v>
                </c:pt>
                <c:pt idx="5">
                  <c:v>Birželis</c:v>
                </c:pt>
                <c:pt idx="6">
                  <c:v>Liepa</c:v>
                </c:pt>
              </c:strCache>
            </c:strRef>
          </c:cat>
          <c:val>
            <c:numRef>
              <c:f>Sheet1!$D$4:$J$4</c:f>
              <c:numCache>
                <c:formatCode>General</c:formatCode>
                <c:ptCount val="7"/>
                <c:pt idx="0">
                  <c:v>105</c:v>
                </c:pt>
                <c:pt idx="1">
                  <c:v>122</c:v>
                </c:pt>
                <c:pt idx="2">
                  <c:v>156</c:v>
                </c:pt>
                <c:pt idx="3">
                  <c:v>186</c:v>
                </c:pt>
                <c:pt idx="4">
                  <c:v>116</c:v>
                </c:pt>
                <c:pt idx="5">
                  <c:v>135</c:v>
                </c:pt>
                <c:pt idx="6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1-6D47-9AA6-48A4F547F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5"/>
        <c:axId val="331869472"/>
        <c:axId val="331870784"/>
      </c:barChart>
      <c:catAx>
        <c:axId val="3318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141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1870784"/>
        <c:crosses val="autoZero"/>
        <c:auto val="1"/>
        <c:lblAlgn val="ctr"/>
        <c:lblOffset val="100"/>
        <c:noMultiLvlLbl val="0"/>
      </c:catAx>
      <c:valAx>
        <c:axId val="33187078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33186947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141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4141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41414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A7C84-5F17-2845-B44B-CAE8C3DFFE29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2AF8D6-0C17-B240-BF94-3B7D9F4D50E6}">
      <dgm:prSet phldrT="[Text]" custT="1"/>
      <dgm:spPr>
        <a:solidFill>
          <a:srgbClr val="78003D"/>
        </a:solidFill>
      </dgm:spPr>
      <dgm:t>
        <a:bodyPr/>
        <a:lstStyle/>
        <a:p>
          <a: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  <a:t>200 000</a:t>
          </a:r>
          <a:b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gm:t>
    </dgm:pt>
    <dgm:pt modelId="{18F1A001-D5D0-5340-A755-C8BA6472FA82}" type="parTrans" cxnId="{A7619326-669F-1848-B8EC-E05352DCB3DF}">
      <dgm:prSet/>
      <dgm:spPr/>
      <dgm:t>
        <a:bodyPr/>
        <a:lstStyle/>
        <a:p>
          <a:endParaRPr lang="en-US"/>
        </a:p>
      </dgm:t>
    </dgm:pt>
    <dgm:pt modelId="{AFD65A7E-29A8-B74D-B965-0D2535C025D4}" type="sibTrans" cxnId="{A7619326-669F-1848-B8EC-E05352DCB3DF}">
      <dgm:prSet/>
      <dgm:spPr>
        <a:solidFill>
          <a:srgbClr val="D7D8D7"/>
        </a:solidFill>
      </dgm:spPr>
      <dgm:t>
        <a:bodyPr/>
        <a:lstStyle/>
        <a:p>
          <a:endParaRPr lang="en-US"/>
        </a:p>
      </dgm:t>
    </dgm:pt>
    <dgm:pt modelId="{1F86927F-41B6-184B-B019-DBAE6DD7EB1F}">
      <dgm:prSet phldrT="[Text]" custT="1"/>
      <dgm:spPr>
        <a:solidFill>
          <a:srgbClr val="78003D"/>
        </a:solidFill>
      </dgm:spPr>
      <dgm:t>
        <a:bodyPr/>
        <a:lstStyle/>
        <a:p>
          <a: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  <a:t>20 000 </a:t>
          </a:r>
          <a:b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gm:t>
    </dgm:pt>
    <dgm:pt modelId="{B9CEEEFF-C636-3541-8FE4-102BB1BCC46E}" type="parTrans" cxnId="{E2AD7252-9301-F34E-B9C4-0C1274706FA9}">
      <dgm:prSet/>
      <dgm:spPr/>
      <dgm:t>
        <a:bodyPr/>
        <a:lstStyle/>
        <a:p>
          <a:endParaRPr lang="en-US"/>
        </a:p>
      </dgm:t>
    </dgm:pt>
    <dgm:pt modelId="{29EA89E1-BF1F-2049-B778-57F73DC97C7F}" type="sibTrans" cxnId="{E2AD7252-9301-F34E-B9C4-0C1274706FA9}">
      <dgm:prSet/>
      <dgm:spPr>
        <a:solidFill>
          <a:srgbClr val="D7D8D7"/>
        </a:solidFill>
      </dgm:spPr>
      <dgm:t>
        <a:bodyPr/>
        <a:lstStyle/>
        <a:p>
          <a:endParaRPr lang="en-US"/>
        </a:p>
      </dgm:t>
    </dgm:pt>
    <dgm:pt modelId="{C763A116-E443-1C42-8B7B-C602D52C1B3C}">
      <dgm:prSet phldrT="[Text]" custT="1"/>
      <dgm:spPr>
        <a:solidFill>
          <a:srgbClr val="78003D"/>
        </a:solidFill>
      </dgm:spPr>
      <dgm:t>
        <a:bodyPr/>
        <a:lstStyle/>
        <a:p>
          <a: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  <a:t>2 000 </a:t>
          </a:r>
          <a:br>
            <a:rPr lang="en-US" sz="2000" b="0" i="0" dirty="0">
              <a:latin typeface="GT Walsheim Light" pitchFamily="2" charset="77"/>
            </a:rPr>
          </a:b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gm:t>
    </dgm:pt>
    <dgm:pt modelId="{269680A0-7D53-1946-9E73-D280F7660058}" type="parTrans" cxnId="{40D66091-5843-A647-85FE-3D687CCF1110}">
      <dgm:prSet/>
      <dgm:spPr/>
      <dgm:t>
        <a:bodyPr/>
        <a:lstStyle/>
        <a:p>
          <a:endParaRPr lang="en-US"/>
        </a:p>
      </dgm:t>
    </dgm:pt>
    <dgm:pt modelId="{D6AB8A56-A232-A74A-9101-C583A42F198E}" type="sibTrans" cxnId="{40D66091-5843-A647-85FE-3D687CCF1110}">
      <dgm:prSet/>
      <dgm:spPr>
        <a:solidFill>
          <a:srgbClr val="D7D8D7"/>
        </a:solidFill>
      </dgm:spPr>
      <dgm:t>
        <a:bodyPr/>
        <a:lstStyle/>
        <a:p>
          <a:endParaRPr lang="en-US"/>
        </a:p>
      </dgm:t>
    </dgm:pt>
    <dgm:pt modelId="{E63B153E-153B-C947-9A66-48238AC20B54}">
      <dgm:prSet phldrT="[Text]" custT="1"/>
      <dgm:spPr>
        <a:solidFill>
          <a:srgbClr val="D23D59"/>
        </a:solidFill>
      </dgm:spPr>
      <dgm:t>
        <a:bodyPr/>
        <a:lstStyle/>
        <a:p>
          <a: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  <a:t>200</a:t>
          </a:r>
          <a:br>
            <a:rPr lang="en-US" sz="2000" b="0" i="0" dirty="0">
              <a:latin typeface="GT Walsheim Light" pitchFamily="2" charset="77"/>
            </a:rPr>
          </a:b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gm:t>
    </dgm:pt>
    <dgm:pt modelId="{D29C90F1-4CA4-2845-8E14-E53BC63B927A}" type="parTrans" cxnId="{B4255CCA-873B-E24A-B2F1-88F0978D3E36}">
      <dgm:prSet/>
      <dgm:spPr/>
      <dgm:t>
        <a:bodyPr/>
        <a:lstStyle/>
        <a:p>
          <a:endParaRPr lang="en-US"/>
        </a:p>
      </dgm:t>
    </dgm:pt>
    <dgm:pt modelId="{007B1F78-5165-1D49-93BA-3F66B701F38A}" type="sibTrans" cxnId="{B4255CCA-873B-E24A-B2F1-88F0978D3E36}">
      <dgm:prSet/>
      <dgm:spPr/>
      <dgm:t>
        <a:bodyPr/>
        <a:lstStyle/>
        <a:p>
          <a:endParaRPr lang="en-US"/>
        </a:p>
      </dgm:t>
    </dgm:pt>
    <dgm:pt modelId="{69C01D1F-C465-D64C-AACC-182EC4E99E12}" type="pres">
      <dgm:prSet presAssocID="{D74A7C84-5F17-2845-B44B-CAE8C3DFFE29}" presName="diagram" presStyleCnt="0">
        <dgm:presLayoutVars>
          <dgm:dir/>
          <dgm:resizeHandles val="exact"/>
        </dgm:presLayoutVars>
      </dgm:prSet>
      <dgm:spPr/>
    </dgm:pt>
    <dgm:pt modelId="{923BDC5F-A633-4445-951A-45783F6139A8}" type="pres">
      <dgm:prSet presAssocID="{2A2AF8D6-0C17-B240-BF94-3B7D9F4D50E6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211AEB46-0FF1-7349-ACDE-5BD127AC812B}" type="pres">
      <dgm:prSet presAssocID="{AFD65A7E-29A8-B74D-B965-0D2535C025D4}" presName="sibTrans" presStyleLbl="sibTrans2D1" presStyleIdx="0" presStyleCnt="3"/>
      <dgm:spPr>
        <a:prstGeom prst="rightArrow">
          <a:avLst/>
        </a:prstGeom>
      </dgm:spPr>
    </dgm:pt>
    <dgm:pt modelId="{D81020BA-EB72-4446-8842-480211244EBA}" type="pres">
      <dgm:prSet presAssocID="{AFD65A7E-29A8-B74D-B965-0D2535C025D4}" presName="connectorText" presStyleLbl="sibTrans2D1" presStyleIdx="0" presStyleCnt="3"/>
      <dgm:spPr/>
    </dgm:pt>
    <dgm:pt modelId="{35F55FCD-BA76-964A-9737-BE8F1A40B8A3}" type="pres">
      <dgm:prSet presAssocID="{1F86927F-41B6-184B-B019-DBAE6DD7EB1F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C0890C7C-197F-6340-97B7-3C8B3B8C71B8}" type="pres">
      <dgm:prSet presAssocID="{29EA89E1-BF1F-2049-B778-57F73DC97C7F}" presName="sibTrans" presStyleLbl="sibTrans2D1" presStyleIdx="1" presStyleCnt="3"/>
      <dgm:spPr>
        <a:prstGeom prst="rightArrow">
          <a:avLst/>
        </a:prstGeom>
      </dgm:spPr>
    </dgm:pt>
    <dgm:pt modelId="{EF0A5B0E-4753-0B4C-96D1-4A4C89BA9861}" type="pres">
      <dgm:prSet presAssocID="{29EA89E1-BF1F-2049-B778-57F73DC97C7F}" presName="connectorText" presStyleLbl="sibTrans2D1" presStyleIdx="1" presStyleCnt="3"/>
      <dgm:spPr/>
    </dgm:pt>
    <dgm:pt modelId="{82CB1AFF-997E-EC49-A353-B1CC2387FEB6}" type="pres">
      <dgm:prSet presAssocID="{C763A116-E443-1C42-8B7B-C602D52C1B3C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8A718032-D7DB-7645-9983-10AF4BDA1460}" type="pres">
      <dgm:prSet presAssocID="{D6AB8A56-A232-A74A-9101-C583A42F198E}" presName="sibTrans" presStyleLbl="sibTrans2D1" presStyleIdx="2" presStyleCnt="3"/>
      <dgm:spPr>
        <a:prstGeom prst="rightArrow">
          <a:avLst/>
        </a:prstGeom>
      </dgm:spPr>
    </dgm:pt>
    <dgm:pt modelId="{7861ACA0-CCEA-8747-BA77-9DA5260D3DC6}" type="pres">
      <dgm:prSet presAssocID="{D6AB8A56-A232-A74A-9101-C583A42F198E}" presName="connectorText" presStyleLbl="sibTrans2D1" presStyleIdx="2" presStyleCnt="3"/>
      <dgm:spPr/>
    </dgm:pt>
    <dgm:pt modelId="{E11A8009-F9E9-E64D-9056-ACC2E5BB2F26}" type="pres">
      <dgm:prSet presAssocID="{E63B153E-153B-C947-9A66-48238AC20B54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61C511B-94CB-BC44-A8AD-D38A1FFD6758}" type="presOf" srcId="{D6AB8A56-A232-A74A-9101-C583A42F198E}" destId="{7861ACA0-CCEA-8747-BA77-9DA5260D3DC6}" srcOrd="1" destOrd="0" presId="urn:microsoft.com/office/officeart/2005/8/layout/process5"/>
    <dgm:cxn modelId="{A7619326-669F-1848-B8EC-E05352DCB3DF}" srcId="{D74A7C84-5F17-2845-B44B-CAE8C3DFFE29}" destId="{2A2AF8D6-0C17-B240-BF94-3B7D9F4D50E6}" srcOrd="0" destOrd="0" parTransId="{18F1A001-D5D0-5340-A755-C8BA6472FA82}" sibTransId="{AFD65A7E-29A8-B74D-B965-0D2535C025D4}"/>
    <dgm:cxn modelId="{C7CA5A50-3AFE-054B-983A-E254A7FA5C1B}" type="presOf" srcId="{AFD65A7E-29A8-B74D-B965-0D2535C025D4}" destId="{211AEB46-0FF1-7349-ACDE-5BD127AC812B}" srcOrd="0" destOrd="0" presId="urn:microsoft.com/office/officeart/2005/8/layout/process5"/>
    <dgm:cxn modelId="{E2AD7252-9301-F34E-B9C4-0C1274706FA9}" srcId="{D74A7C84-5F17-2845-B44B-CAE8C3DFFE29}" destId="{1F86927F-41B6-184B-B019-DBAE6DD7EB1F}" srcOrd="1" destOrd="0" parTransId="{B9CEEEFF-C636-3541-8FE4-102BB1BCC46E}" sibTransId="{29EA89E1-BF1F-2049-B778-57F73DC97C7F}"/>
    <dgm:cxn modelId="{A797A759-7E6F-2244-8CD9-81978462244D}" type="presOf" srcId="{C763A116-E443-1C42-8B7B-C602D52C1B3C}" destId="{82CB1AFF-997E-EC49-A353-B1CC2387FEB6}" srcOrd="0" destOrd="0" presId="urn:microsoft.com/office/officeart/2005/8/layout/process5"/>
    <dgm:cxn modelId="{7B684E71-168A-384A-846C-3ABB7B01BEB7}" type="presOf" srcId="{D6AB8A56-A232-A74A-9101-C583A42F198E}" destId="{8A718032-D7DB-7645-9983-10AF4BDA1460}" srcOrd="0" destOrd="0" presId="urn:microsoft.com/office/officeart/2005/8/layout/process5"/>
    <dgm:cxn modelId="{40D66091-5843-A647-85FE-3D687CCF1110}" srcId="{D74A7C84-5F17-2845-B44B-CAE8C3DFFE29}" destId="{C763A116-E443-1C42-8B7B-C602D52C1B3C}" srcOrd="2" destOrd="0" parTransId="{269680A0-7D53-1946-9E73-D280F7660058}" sibTransId="{D6AB8A56-A232-A74A-9101-C583A42F198E}"/>
    <dgm:cxn modelId="{268D0A96-C4CD-614E-AB29-D9BD97BA8CBA}" type="presOf" srcId="{29EA89E1-BF1F-2049-B778-57F73DC97C7F}" destId="{EF0A5B0E-4753-0B4C-96D1-4A4C89BA9861}" srcOrd="1" destOrd="0" presId="urn:microsoft.com/office/officeart/2005/8/layout/process5"/>
    <dgm:cxn modelId="{C445379F-C4F2-7B46-92BA-78FD9CE20EDE}" type="presOf" srcId="{D74A7C84-5F17-2845-B44B-CAE8C3DFFE29}" destId="{69C01D1F-C465-D64C-AACC-182EC4E99E12}" srcOrd="0" destOrd="0" presId="urn:microsoft.com/office/officeart/2005/8/layout/process5"/>
    <dgm:cxn modelId="{8627C6B0-48B2-E248-833C-AEA0C2B192A6}" type="presOf" srcId="{1F86927F-41B6-184B-B019-DBAE6DD7EB1F}" destId="{35F55FCD-BA76-964A-9737-BE8F1A40B8A3}" srcOrd="0" destOrd="0" presId="urn:microsoft.com/office/officeart/2005/8/layout/process5"/>
    <dgm:cxn modelId="{41F8A6BF-F392-024E-8644-F7C08B413570}" type="presOf" srcId="{E63B153E-153B-C947-9A66-48238AC20B54}" destId="{E11A8009-F9E9-E64D-9056-ACC2E5BB2F26}" srcOrd="0" destOrd="0" presId="urn:microsoft.com/office/officeart/2005/8/layout/process5"/>
    <dgm:cxn modelId="{B4255CCA-873B-E24A-B2F1-88F0978D3E36}" srcId="{D74A7C84-5F17-2845-B44B-CAE8C3DFFE29}" destId="{E63B153E-153B-C947-9A66-48238AC20B54}" srcOrd="3" destOrd="0" parTransId="{D29C90F1-4CA4-2845-8E14-E53BC63B927A}" sibTransId="{007B1F78-5165-1D49-93BA-3F66B701F38A}"/>
    <dgm:cxn modelId="{91CCCDCB-D5FE-634D-BD20-4508AD89948E}" type="presOf" srcId="{AFD65A7E-29A8-B74D-B965-0D2535C025D4}" destId="{D81020BA-EB72-4446-8842-480211244EBA}" srcOrd="1" destOrd="0" presId="urn:microsoft.com/office/officeart/2005/8/layout/process5"/>
    <dgm:cxn modelId="{9BE114E9-1CD6-094C-B338-A68B427F5A14}" type="presOf" srcId="{29EA89E1-BF1F-2049-B778-57F73DC97C7F}" destId="{C0890C7C-197F-6340-97B7-3C8B3B8C71B8}" srcOrd="0" destOrd="0" presId="urn:microsoft.com/office/officeart/2005/8/layout/process5"/>
    <dgm:cxn modelId="{20C6A6F9-8F27-4849-B963-86FD2D3348D3}" type="presOf" srcId="{2A2AF8D6-0C17-B240-BF94-3B7D9F4D50E6}" destId="{923BDC5F-A633-4445-951A-45783F6139A8}" srcOrd="0" destOrd="0" presId="urn:microsoft.com/office/officeart/2005/8/layout/process5"/>
    <dgm:cxn modelId="{D1E46241-B336-4940-B7D0-8CE8F79791E7}" type="presParOf" srcId="{69C01D1F-C465-D64C-AACC-182EC4E99E12}" destId="{923BDC5F-A633-4445-951A-45783F6139A8}" srcOrd="0" destOrd="0" presId="urn:microsoft.com/office/officeart/2005/8/layout/process5"/>
    <dgm:cxn modelId="{0620E450-59E7-304F-9A32-385D7A6D5E0D}" type="presParOf" srcId="{69C01D1F-C465-D64C-AACC-182EC4E99E12}" destId="{211AEB46-0FF1-7349-ACDE-5BD127AC812B}" srcOrd="1" destOrd="0" presId="urn:microsoft.com/office/officeart/2005/8/layout/process5"/>
    <dgm:cxn modelId="{B3EC27D4-A931-834E-8624-FBCA1698CF44}" type="presParOf" srcId="{211AEB46-0FF1-7349-ACDE-5BD127AC812B}" destId="{D81020BA-EB72-4446-8842-480211244EBA}" srcOrd="0" destOrd="0" presId="urn:microsoft.com/office/officeart/2005/8/layout/process5"/>
    <dgm:cxn modelId="{3CD10EC6-E528-C54C-96C8-1DDAF833EB76}" type="presParOf" srcId="{69C01D1F-C465-D64C-AACC-182EC4E99E12}" destId="{35F55FCD-BA76-964A-9737-BE8F1A40B8A3}" srcOrd="2" destOrd="0" presId="urn:microsoft.com/office/officeart/2005/8/layout/process5"/>
    <dgm:cxn modelId="{7B893C1C-7617-3648-80D5-C6FF47FE3BF7}" type="presParOf" srcId="{69C01D1F-C465-D64C-AACC-182EC4E99E12}" destId="{C0890C7C-197F-6340-97B7-3C8B3B8C71B8}" srcOrd="3" destOrd="0" presId="urn:microsoft.com/office/officeart/2005/8/layout/process5"/>
    <dgm:cxn modelId="{201E1481-40B0-5743-B1E3-A700B420E5D2}" type="presParOf" srcId="{C0890C7C-197F-6340-97B7-3C8B3B8C71B8}" destId="{EF0A5B0E-4753-0B4C-96D1-4A4C89BA9861}" srcOrd="0" destOrd="0" presId="urn:microsoft.com/office/officeart/2005/8/layout/process5"/>
    <dgm:cxn modelId="{393C2269-EC6F-B84B-9410-23C1C68135DF}" type="presParOf" srcId="{69C01D1F-C465-D64C-AACC-182EC4E99E12}" destId="{82CB1AFF-997E-EC49-A353-B1CC2387FEB6}" srcOrd="4" destOrd="0" presId="urn:microsoft.com/office/officeart/2005/8/layout/process5"/>
    <dgm:cxn modelId="{5A5715DF-8AB9-9A42-BF4F-A7D768B274CB}" type="presParOf" srcId="{69C01D1F-C465-D64C-AACC-182EC4E99E12}" destId="{8A718032-D7DB-7645-9983-10AF4BDA1460}" srcOrd="5" destOrd="0" presId="urn:microsoft.com/office/officeart/2005/8/layout/process5"/>
    <dgm:cxn modelId="{CE487CAB-781C-5140-B994-9BCB19ED30DF}" type="presParOf" srcId="{8A718032-D7DB-7645-9983-10AF4BDA1460}" destId="{7861ACA0-CCEA-8747-BA77-9DA5260D3DC6}" srcOrd="0" destOrd="0" presId="urn:microsoft.com/office/officeart/2005/8/layout/process5"/>
    <dgm:cxn modelId="{E910614E-EB50-B64E-8A71-2AB39A177B9F}" type="presParOf" srcId="{69C01D1F-C465-D64C-AACC-182EC4E99E12}" destId="{E11A8009-F9E9-E64D-9056-ACC2E5BB2F2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BDC5F-A633-4445-951A-45783F6139A8}">
      <dsp:nvSpPr>
        <dsp:cNvPr id="0" name=""/>
        <dsp:cNvSpPr/>
      </dsp:nvSpPr>
      <dsp:spPr>
        <a:xfrm>
          <a:off x="798" y="238175"/>
          <a:ext cx="1703253" cy="1021952"/>
        </a:xfrm>
        <a:prstGeom prst="rect">
          <a:avLst/>
        </a:prstGeom>
        <a:solidFill>
          <a:srgbClr val="780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200 000</a:t>
          </a:r>
          <a:b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sp:txBody>
      <dsp:txXfrm>
        <a:off x="798" y="238175"/>
        <a:ext cx="1703253" cy="1021952"/>
      </dsp:txXfrm>
    </dsp:sp>
    <dsp:sp modelId="{211AEB46-0FF1-7349-ACDE-5BD127AC812B}">
      <dsp:nvSpPr>
        <dsp:cNvPr id="0" name=""/>
        <dsp:cNvSpPr/>
      </dsp:nvSpPr>
      <dsp:spPr>
        <a:xfrm>
          <a:off x="1853939" y="537948"/>
          <a:ext cx="361089" cy="422406"/>
        </a:xfrm>
        <a:prstGeom prst="rightArrow">
          <a:avLst/>
        </a:prstGeom>
        <a:solidFill>
          <a:srgbClr val="D7D8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853939" y="622429"/>
        <a:ext cx="252762" cy="253444"/>
      </dsp:txXfrm>
    </dsp:sp>
    <dsp:sp modelId="{35F55FCD-BA76-964A-9737-BE8F1A40B8A3}">
      <dsp:nvSpPr>
        <dsp:cNvPr id="0" name=""/>
        <dsp:cNvSpPr/>
      </dsp:nvSpPr>
      <dsp:spPr>
        <a:xfrm>
          <a:off x="2385354" y="238175"/>
          <a:ext cx="1703253" cy="1021952"/>
        </a:xfrm>
        <a:prstGeom prst="rect">
          <a:avLst/>
        </a:prstGeom>
        <a:solidFill>
          <a:srgbClr val="780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20 000 </a:t>
          </a:r>
          <a:b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sp:txBody>
      <dsp:txXfrm>
        <a:off x="2385354" y="238175"/>
        <a:ext cx="1703253" cy="1021952"/>
      </dsp:txXfrm>
    </dsp:sp>
    <dsp:sp modelId="{C0890C7C-197F-6340-97B7-3C8B3B8C71B8}">
      <dsp:nvSpPr>
        <dsp:cNvPr id="0" name=""/>
        <dsp:cNvSpPr/>
      </dsp:nvSpPr>
      <dsp:spPr>
        <a:xfrm rot="5400000">
          <a:off x="3056436" y="1379355"/>
          <a:ext cx="361089" cy="422406"/>
        </a:xfrm>
        <a:prstGeom prst="rightArrow">
          <a:avLst/>
        </a:prstGeom>
        <a:solidFill>
          <a:srgbClr val="D7D8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110259" y="1410014"/>
        <a:ext cx="253444" cy="252762"/>
      </dsp:txXfrm>
    </dsp:sp>
    <dsp:sp modelId="{82CB1AFF-997E-EC49-A353-B1CC2387FEB6}">
      <dsp:nvSpPr>
        <dsp:cNvPr id="0" name=""/>
        <dsp:cNvSpPr/>
      </dsp:nvSpPr>
      <dsp:spPr>
        <a:xfrm>
          <a:off x="2385354" y="1941429"/>
          <a:ext cx="1703253" cy="1021952"/>
        </a:xfrm>
        <a:prstGeom prst="rect">
          <a:avLst/>
        </a:prstGeom>
        <a:solidFill>
          <a:srgbClr val="780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2 000 </a:t>
          </a:r>
          <a:br>
            <a:rPr lang="en-US" sz="2000" b="0" i="0" kern="1200" dirty="0">
              <a:latin typeface="GT Walsheim Light" pitchFamily="2" charset="77"/>
            </a:rPr>
          </a:b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sp:txBody>
      <dsp:txXfrm>
        <a:off x="2385354" y="1941429"/>
        <a:ext cx="1703253" cy="1021952"/>
      </dsp:txXfrm>
    </dsp:sp>
    <dsp:sp modelId="{8A718032-D7DB-7645-9983-10AF4BDA1460}">
      <dsp:nvSpPr>
        <dsp:cNvPr id="0" name=""/>
        <dsp:cNvSpPr/>
      </dsp:nvSpPr>
      <dsp:spPr>
        <a:xfrm rot="10800000">
          <a:off x="1874378" y="2241202"/>
          <a:ext cx="361089" cy="422406"/>
        </a:xfrm>
        <a:prstGeom prst="rightArrow">
          <a:avLst/>
        </a:prstGeom>
        <a:solidFill>
          <a:srgbClr val="D7D8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982705" y="2325683"/>
        <a:ext cx="252762" cy="253444"/>
      </dsp:txXfrm>
    </dsp:sp>
    <dsp:sp modelId="{E11A8009-F9E9-E64D-9056-ACC2E5BB2F26}">
      <dsp:nvSpPr>
        <dsp:cNvPr id="0" name=""/>
        <dsp:cNvSpPr/>
      </dsp:nvSpPr>
      <dsp:spPr>
        <a:xfrm>
          <a:off x="798" y="1941429"/>
          <a:ext cx="1703253" cy="1021952"/>
        </a:xfrm>
        <a:prstGeom prst="rect">
          <a:avLst/>
        </a:prstGeom>
        <a:solidFill>
          <a:srgbClr val="D23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200</a:t>
          </a:r>
          <a:br>
            <a:rPr lang="en-US" sz="2000" b="0" i="0" kern="1200" dirty="0">
              <a:latin typeface="GT Walsheim Light" pitchFamily="2" charset="77"/>
            </a:rPr>
          </a:b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sp:txBody>
      <dsp:txXfrm>
        <a:off x="798" y="1941429"/>
        <a:ext cx="1703253" cy="1021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18866B-DF90-0947-B3C1-B270097A6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816" y="777795"/>
            <a:ext cx="1852459" cy="81496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233CE-84BC-1F4F-A95C-FB915B74C3BD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020" y="4370109"/>
            <a:ext cx="10786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1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EE25E8-6B72-FD4E-A045-FE5D320EF887}"/>
              </a:ext>
            </a:extLst>
          </p:cNvPr>
          <p:cNvCxnSpPr>
            <a:cxnSpLocks/>
          </p:cNvCxnSpPr>
          <p:nvPr userDrawn="1"/>
        </p:nvCxnSpPr>
        <p:spPr>
          <a:xfrm flipH="1">
            <a:off x="758025" y="1478885"/>
            <a:ext cx="10786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750762B-43D3-B34A-9EF1-95E93D7B4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892" y="368750"/>
            <a:ext cx="720562" cy="8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AB104-25AD-0645-9B70-54A270BD1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892" y="368750"/>
            <a:ext cx="720562" cy="8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1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55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233CE-84BC-1F4F-A95C-FB915B74C3BD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020" y="4370109"/>
            <a:ext cx="1078670" cy="0"/>
          </a:xfrm>
          <a:prstGeom prst="line">
            <a:avLst/>
          </a:prstGeom>
          <a:ln w="19050">
            <a:solidFill>
              <a:srgbClr val="780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2340BE6-A460-7045-BD8E-0CF405C06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33" y="785551"/>
            <a:ext cx="1938435" cy="8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6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8A4524-9C71-084D-B00F-A9D02D0A9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6020" y="372792"/>
            <a:ext cx="720562" cy="80175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80ED49-3A31-9A45-A015-52759ECC2A56}"/>
              </a:ext>
            </a:extLst>
          </p:cNvPr>
          <p:cNvCxnSpPr>
            <a:cxnSpLocks/>
          </p:cNvCxnSpPr>
          <p:nvPr userDrawn="1"/>
        </p:nvCxnSpPr>
        <p:spPr>
          <a:xfrm flipH="1">
            <a:off x="758025" y="1478885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8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D0C0B-0888-9044-8583-C109E7A46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6020" y="372792"/>
            <a:ext cx="720562" cy="8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6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3" r:id="rId3"/>
    <p:sldLayoutId id="214748368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87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8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7.png"/><Relationship Id="rId21" Type="http://schemas.openxmlformats.org/officeDocument/2006/relationships/image" Target="../media/image32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17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6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6A8D2F-C855-E44B-9417-7433D4BA9724}"/>
              </a:ext>
            </a:extLst>
          </p:cNvPr>
          <p:cNvSpPr txBox="1"/>
          <p:nvPr/>
        </p:nvSpPr>
        <p:spPr>
          <a:xfrm>
            <a:off x="658635" y="2851367"/>
            <a:ext cx="5091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b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CD5771-EB7A-B447-96C7-A348C941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0" y="0"/>
            <a:ext cx="2152650" cy="51435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A5EF47-A6B5-BB4D-A017-063B5CA12921}"/>
              </a:ext>
            </a:extLst>
          </p:cNvPr>
          <p:cNvCxnSpPr>
            <a:cxnSpLocks/>
          </p:cNvCxnSpPr>
          <p:nvPr/>
        </p:nvCxnSpPr>
        <p:spPr>
          <a:xfrm flipH="1">
            <a:off x="756020" y="4370109"/>
            <a:ext cx="10786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18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AAFC12-6EE8-5A40-8D96-583AC307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64" y="2308544"/>
            <a:ext cx="1051236" cy="5275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4700D9-3B2B-AF44-A782-AB837157F9EC}"/>
              </a:ext>
            </a:extLst>
          </p:cNvPr>
          <p:cNvSpPr/>
          <p:nvPr/>
        </p:nvSpPr>
        <p:spPr>
          <a:xfrm>
            <a:off x="2124752" y="1777154"/>
            <a:ext cx="2285239" cy="1497622"/>
          </a:xfrm>
          <a:prstGeom prst="rect">
            <a:avLst/>
          </a:prstGeom>
          <a:solidFill>
            <a:srgbClr val="78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6654A2-6714-FA4B-B8FE-8F4D51009289}"/>
              </a:ext>
            </a:extLst>
          </p:cNvPr>
          <p:cNvCxnSpPr>
            <a:cxnSpLocks/>
          </p:cNvCxnSpPr>
          <p:nvPr/>
        </p:nvCxnSpPr>
        <p:spPr>
          <a:xfrm>
            <a:off x="4410621" y="2045059"/>
            <a:ext cx="0" cy="107194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CEA81B5-B6F5-434E-88C7-515FBCE69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44" y="2045059"/>
            <a:ext cx="946711" cy="10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08 0.00024 L -0.08763 0.000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24844 0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2C2F0C-05C1-794C-8512-7666EDCFADAC}"/>
              </a:ext>
            </a:extLst>
          </p:cNvPr>
          <p:cNvSpPr/>
          <p:nvPr/>
        </p:nvSpPr>
        <p:spPr>
          <a:xfrm>
            <a:off x="755650" y="2125307"/>
            <a:ext cx="892885" cy="892885"/>
          </a:xfrm>
          <a:prstGeom prst="ellipse">
            <a:avLst/>
          </a:prstGeom>
          <a:solidFill>
            <a:srgbClr val="78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61DD3F-C465-664B-96C0-540DB45CC3A4}"/>
              </a:ext>
            </a:extLst>
          </p:cNvPr>
          <p:cNvSpPr/>
          <p:nvPr/>
        </p:nvSpPr>
        <p:spPr>
          <a:xfrm>
            <a:off x="1795556" y="2125307"/>
            <a:ext cx="892885" cy="892885"/>
          </a:xfrm>
          <a:prstGeom prst="ellipse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4738C4-935E-E04A-BAAF-2A2B36140BE8}"/>
              </a:ext>
            </a:extLst>
          </p:cNvPr>
          <p:cNvSpPr/>
          <p:nvPr/>
        </p:nvSpPr>
        <p:spPr>
          <a:xfrm>
            <a:off x="2835462" y="2125307"/>
            <a:ext cx="892885" cy="892885"/>
          </a:xfrm>
          <a:prstGeom prst="ellipse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448836-8561-8644-BB75-12AA144082EF}"/>
              </a:ext>
            </a:extLst>
          </p:cNvPr>
          <p:cNvSpPr/>
          <p:nvPr/>
        </p:nvSpPr>
        <p:spPr>
          <a:xfrm>
            <a:off x="3875368" y="2125307"/>
            <a:ext cx="892885" cy="892885"/>
          </a:xfrm>
          <a:prstGeom prst="ellipse">
            <a:avLst/>
          </a:prstGeom>
          <a:solidFill>
            <a:srgbClr val="E0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46ED3-493C-C441-B55E-6DB865BD14F1}"/>
              </a:ext>
            </a:extLst>
          </p:cNvPr>
          <p:cNvSpPr txBox="1"/>
          <p:nvPr/>
        </p:nvSpPr>
        <p:spPr>
          <a:xfrm>
            <a:off x="641252" y="651843"/>
            <a:ext cx="425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Naudotinos spalvos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F17F3C-C546-DC4B-B16A-FEAA0772BB62}"/>
              </a:ext>
            </a:extLst>
          </p:cNvPr>
          <p:cNvCxnSpPr>
            <a:cxnSpLocks/>
          </p:cNvCxnSpPr>
          <p:nvPr/>
        </p:nvCxnSpPr>
        <p:spPr>
          <a:xfrm flipH="1">
            <a:off x="747267" y="1473506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8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E46ED3-493C-C441-B55E-6DB865BD14F1}"/>
              </a:ext>
            </a:extLst>
          </p:cNvPr>
          <p:cNvSpPr txBox="1"/>
          <p:nvPr/>
        </p:nvSpPr>
        <p:spPr>
          <a:xfrm>
            <a:off x="653364" y="651843"/>
            <a:ext cx="425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Naudotini šriftai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F17F3C-C546-DC4B-B16A-FEAA0772BB62}"/>
              </a:ext>
            </a:extLst>
          </p:cNvPr>
          <p:cNvCxnSpPr>
            <a:cxnSpLocks/>
          </p:cNvCxnSpPr>
          <p:nvPr/>
        </p:nvCxnSpPr>
        <p:spPr>
          <a:xfrm flipH="1">
            <a:off x="759379" y="1473506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0D848F-EC30-FC4A-92C3-87CE8B9F66EF}"/>
              </a:ext>
            </a:extLst>
          </p:cNvPr>
          <p:cNvSpPr txBox="1"/>
          <p:nvPr/>
        </p:nvSpPr>
        <p:spPr>
          <a:xfrm>
            <a:off x="668545" y="1718964"/>
            <a:ext cx="69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t-LT" sz="36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6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lt-LT" sz="36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E0808-9E94-8748-B2D5-200BAEC7F3C8}"/>
              </a:ext>
            </a:extLst>
          </p:cNvPr>
          <p:cNvSpPr txBox="1"/>
          <p:nvPr/>
        </p:nvSpPr>
        <p:spPr>
          <a:xfrm>
            <a:off x="668545" y="2365295"/>
            <a:ext cx="697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t-LT" sz="28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lt-LT" sz="28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79702-D247-5D4D-90B5-4175DBBF14C0}"/>
              </a:ext>
            </a:extLst>
          </p:cNvPr>
          <p:cNvSpPr txBox="1"/>
          <p:nvPr/>
        </p:nvSpPr>
        <p:spPr>
          <a:xfrm>
            <a:off x="668545" y="2970751"/>
            <a:ext cx="3417172" cy="394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87D41-CC93-C845-B0C4-BDFC753ED89D}"/>
              </a:ext>
            </a:extLst>
          </p:cNvPr>
          <p:cNvSpPr txBox="1"/>
          <p:nvPr/>
        </p:nvSpPr>
        <p:spPr>
          <a:xfrm>
            <a:off x="668545" y="3447134"/>
            <a:ext cx="3417172" cy="29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08979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1E75CC9-2445-8946-98BB-888DBD3A32C1}"/>
              </a:ext>
            </a:extLst>
          </p:cNvPr>
          <p:cNvSpPr/>
          <p:nvPr/>
        </p:nvSpPr>
        <p:spPr>
          <a:xfrm>
            <a:off x="478395" y="2912758"/>
            <a:ext cx="5758903" cy="726675"/>
          </a:xfrm>
          <a:prstGeom prst="rect">
            <a:avLst/>
          </a:prstGeom>
          <a:solidFill>
            <a:srgbClr val="78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46ED3-493C-C441-B55E-6DB865BD14F1}"/>
              </a:ext>
            </a:extLst>
          </p:cNvPr>
          <p:cNvSpPr txBox="1"/>
          <p:nvPr/>
        </p:nvSpPr>
        <p:spPr>
          <a:xfrm>
            <a:off x="653364" y="651843"/>
            <a:ext cx="425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Ikonėlės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F17F3C-C546-DC4B-B16A-FEAA0772BB62}"/>
              </a:ext>
            </a:extLst>
          </p:cNvPr>
          <p:cNvCxnSpPr>
            <a:cxnSpLocks/>
          </p:cNvCxnSpPr>
          <p:nvPr/>
        </p:nvCxnSpPr>
        <p:spPr>
          <a:xfrm flipH="1">
            <a:off x="759379" y="1473506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8ED59DD-9B46-4542-9332-1C1CB950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86" y="2044363"/>
            <a:ext cx="3937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5999D-3889-F248-8C30-552DB8170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49" y="2044363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838CC9-9C53-3C45-A99B-60BE342A6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206509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402D0E-2B9F-D34C-BDB2-34DE99A3A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872" y="2044363"/>
            <a:ext cx="406400" cy="40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7FD3EA-E4A3-3349-BC93-078A9FB24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223" y="2044363"/>
            <a:ext cx="406400" cy="406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69E77C-01DF-1145-B769-955BD25B9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6660" y="2044363"/>
            <a:ext cx="304800" cy="406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5EF799-23A0-644D-8451-E4342E1102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8486" y="3104126"/>
            <a:ext cx="393700" cy="406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47BBDB-8C48-AD4F-8971-6688964C72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1993" y="3104126"/>
            <a:ext cx="406400" cy="406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9D5F15-CFD7-FA41-855D-85A68BA67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650" y="3110181"/>
            <a:ext cx="406400" cy="406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58C498-89D5-2146-8DE9-F105B4C52B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2425" y="3072901"/>
            <a:ext cx="406400" cy="406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337CE3-CA98-4F4D-BD1D-17355E98BB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6223" y="3072895"/>
            <a:ext cx="406400" cy="40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28D507-2E00-A14D-8818-9ADCA207AB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6660" y="3072895"/>
            <a:ext cx="304800" cy="40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E9623A-718B-4449-91FA-F6107DB5F7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6371" y="2044363"/>
            <a:ext cx="381000" cy="406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0977E7-54D2-4F44-9E4A-E2EFE0C5E7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1408" y="2044363"/>
            <a:ext cx="406400" cy="40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576ACA-B431-244A-AB89-6053C21E8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5934" y="2044363"/>
            <a:ext cx="406400" cy="406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DFEC694-738F-FF43-AA6B-D5B7EF47E2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25497" y="2044363"/>
            <a:ext cx="406400" cy="406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0B26472-3697-8948-A948-AC7BB311456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25392" y="3072895"/>
            <a:ext cx="381000" cy="406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239FF5F-DD10-9243-A79E-FD52B704D2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51408" y="3072895"/>
            <a:ext cx="406400" cy="406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8F49CC1-59E3-9741-9906-9DDD33BF5F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93122" y="3085959"/>
            <a:ext cx="406400" cy="406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51D300-8A40-8347-AA35-DD04AD1A539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25497" y="30728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498BB-E4BE-6344-A7CE-49B2777E7D9B}"/>
              </a:ext>
            </a:extLst>
          </p:cNvPr>
          <p:cNvSpPr txBox="1"/>
          <p:nvPr/>
        </p:nvSpPr>
        <p:spPr>
          <a:xfrm>
            <a:off x="652009" y="657222"/>
            <a:ext cx="501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7A47F-A108-6D4B-8F60-E65ED76BF7A2}"/>
              </a:ext>
            </a:extLst>
          </p:cNvPr>
          <p:cNvSpPr txBox="1"/>
          <p:nvPr/>
        </p:nvSpPr>
        <p:spPr>
          <a:xfrm>
            <a:off x="650450" y="1789455"/>
            <a:ext cx="5002694" cy="17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B9F9F-A7DD-4E47-B4AA-2C6F40199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020" y="372792"/>
            <a:ext cx="720562" cy="8017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739530-D42B-B348-B81A-4999ACFBA85F}"/>
              </a:ext>
            </a:extLst>
          </p:cNvPr>
          <p:cNvCxnSpPr>
            <a:cxnSpLocks/>
          </p:cNvCxnSpPr>
          <p:nvPr/>
        </p:nvCxnSpPr>
        <p:spPr>
          <a:xfrm flipH="1">
            <a:off x="758025" y="1478885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38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2F976-BAAA-C44D-9D68-B8533539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892" y="368750"/>
            <a:ext cx="720562" cy="801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F99B7-6D5E-BD44-9C5D-947C8D8492BC}"/>
              </a:ext>
            </a:extLst>
          </p:cNvPr>
          <p:cNvSpPr txBox="1"/>
          <p:nvPr/>
        </p:nvSpPr>
        <p:spPr>
          <a:xfrm>
            <a:off x="660365" y="3155576"/>
            <a:ext cx="1571847" cy="51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lang="lt-L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26D0C-1626-C347-9306-9787F5E00264}"/>
              </a:ext>
            </a:extLst>
          </p:cNvPr>
          <p:cNvSpPr txBox="1"/>
          <p:nvPr/>
        </p:nvSpPr>
        <p:spPr>
          <a:xfrm>
            <a:off x="3764017" y="3155576"/>
            <a:ext cx="1615966" cy="51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lang="lt-L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0273E-1A30-D34B-87A5-2D24DCE0462A}"/>
              </a:ext>
            </a:extLst>
          </p:cNvPr>
          <p:cNvSpPr txBox="1"/>
          <p:nvPr/>
        </p:nvSpPr>
        <p:spPr>
          <a:xfrm>
            <a:off x="6590373" y="3155576"/>
            <a:ext cx="1898018" cy="51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lang="lt-L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66BF4-C15B-004D-A304-DEC3C57F3DB2}"/>
              </a:ext>
            </a:extLst>
          </p:cNvPr>
          <p:cNvSpPr txBox="1"/>
          <p:nvPr/>
        </p:nvSpPr>
        <p:spPr>
          <a:xfrm>
            <a:off x="655234" y="2305395"/>
            <a:ext cx="16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1A1B8-D461-CB4A-965D-6E0ECC47CDF7}"/>
              </a:ext>
            </a:extLst>
          </p:cNvPr>
          <p:cNvSpPr txBox="1"/>
          <p:nvPr/>
        </p:nvSpPr>
        <p:spPr>
          <a:xfrm>
            <a:off x="3500912" y="2305395"/>
            <a:ext cx="214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965A6-1FA3-5F4C-8A1C-9366294A9C4B}"/>
              </a:ext>
            </a:extLst>
          </p:cNvPr>
          <p:cNvSpPr txBox="1"/>
          <p:nvPr/>
        </p:nvSpPr>
        <p:spPr>
          <a:xfrm>
            <a:off x="6497618" y="2305395"/>
            <a:ext cx="199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61129-F85D-6949-A6A4-311477F4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634" y="1802063"/>
            <a:ext cx="358659" cy="358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9EDA5-7C8D-DA4E-A114-CBE621A40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4" y="1802062"/>
            <a:ext cx="358660" cy="358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6942C-B09A-7B45-A882-676E91240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670" y="1802062"/>
            <a:ext cx="358660" cy="3586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12CF1-0BAE-E345-9023-115B89814AC1}"/>
              </a:ext>
            </a:extLst>
          </p:cNvPr>
          <p:cNvCxnSpPr>
            <a:cxnSpLocks/>
          </p:cNvCxnSpPr>
          <p:nvPr/>
        </p:nvCxnSpPr>
        <p:spPr>
          <a:xfrm flipH="1">
            <a:off x="755650" y="2819400"/>
            <a:ext cx="76375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4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D55F9-B0F2-074A-A149-096DA96B8B16}"/>
              </a:ext>
            </a:extLst>
          </p:cNvPr>
          <p:cNvSpPr txBox="1"/>
          <p:nvPr/>
        </p:nvSpPr>
        <p:spPr>
          <a:xfrm>
            <a:off x="643589" y="653945"/>
            <a:ext cx="514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E1F92-2ED1-E14C-B3B0-E95565621CAF}"/>
              </a:ext>
            </a:extLst>
          </p:cNvPr>
          <p:cNvSpPr txBox="1"/>
          <p:nvPr/>
        </p:nvSpPr>
        <p:spPr>
          <a:xfrm>
            <a:off x="655594" y="2138704"/>
            <a:ext cx="4255271" cy="180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49827-B7F6-214A-A388-DCC6804EE53E}"/>
              </a:ext>
            </a:extLst>
          </p:cNvPr>
          <p:cNvSpPr txBox="1"/>
          <p:nvPr/>
        </p:nvSpPr>
        <p:spPr>
          <a:xfrm>
            <a:off x="5350258" y="2152773"/>
            <a:ext cx="3038092" cy="140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lt-LT" sz="1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lt-LT" sz="1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lt-LT" sz="1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lt-LT" sz="1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5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0017C1-95EC-6E4E-A25C-B0E317240ECF}"/>
              </a:ext>
            </a:extLst>
          </p:cNvPr>
          <p:cNvSpPr txBox="1"/>
          <p:nvPr/>
        </p:nvSpPr>
        <p:spPr>
          <a:xfrm>
            <a:off x="2834863" y="696977"/>
            <a:ext cx="425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CE735-D7B0-5D4B-8A12-7E9717589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65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675C9-07F5-C94B-93A9-618EF6E2A5B4}"/>
              </a:ext>
            </a:extLst>
          </p:cNvPr>
          <p:cNvSpPr txBox="1"/>
          <p:nvPr/>
        </p:nvSpPr>
        <p:spPr>
          <a:xfrm>
            <a:off x="2834863" y="1778831"/>
            <a:ext cx="4418828" cy="40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3DA22-710E-7347-8267-57D55E2F3214}"/>
              </a:ext>
            </a:extLst>
          </p:cNvPr>
          <p:cNvGrpSpPr/>
          <p:nvPr/>
        </p:nvGrpSpPr>
        <p:grpSpPr>
          <a:xfrm>
            <a:off x="2546528" y="2441357"/>
            <a:ext cx="1987602" cy="918368"/>
            <a:chOff x="2114040" y="2676307"/>
            <a:chExt cx="1987602" cy="9183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F35D30-6D29-914C-9ABF-BF2A489DE2CD}"/>
                </a:ext>
              </a:extLst>
            </p:cNvPr>
            <p:cNvSpPr/>
            <p:nvPr/>
          </p:nvSpPr>
          <p:spPr>
            <a:xfrm>
              <a:off x="2114040" y="3301133"/>
              <a:ext cx="1987602" cy="293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Clr>
                  <a:srgbClr val="78003D"/>
                </a:buClr>
              </a:pP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Aliquam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leo</a:t>
              </a:r>
              <a:endPara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3C0238-1E58-7F4E-AFB5-429AE7FA857A}"/>
                </a:ext>
              </a:extLst>
            </p:cNvPr>
            <p:cNvSpPr txBox="1"/>
            <p:nvPr/>
          </p:nvSpPr>
          <p:spPr>
            <a:xfrm>
              <a:off x="2712247" y="2676307"/>
              <a:ext cx="803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3600" b="1" dirty="0">
                  <a:solidFill>
                    <a:srgbClr val="78003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93BF5-3E27-2D49-A9E1-0BE8AEB0C72D}"/>
              </a:ext>
            </a:extLst>
          </p:cNvPr>
          <p:cNvGrpSpPr/>
          <p:nvPr/>
        </p:nvGrpSpPr>
        <p:grpSpPr>
          <a:xfrm>
            <a:off x="2535978" y="3544347"/>
            <a:ext cx="1987602" cy="918368"/>
            <a:chOff x="2114040" y="2676307"/>
            <a:chExt cx="1987602" cy="918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6362C-729F-B94B-927F-1A99BAE9909D}"/>
                </a:ext>
              </a:extLst>
            </p:cNvPr>
            <p:cNvSpPr/>
            <p:nvPr/>
          </p:nvSpPr>
          <p:spPr>
            <a:xfrm>
              <a:off x="2114040" y="3301133"/>
              <a:ext cx="1987602" cy="293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Clr>
                  <a:srgbClr val="78003D"/>
                </a:buClr>
              </a:pP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Aliquam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leo</a:t>
              </a:r>
              <a:endPara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D05970-4A7D-2F43-8C77-71CD73089CA1}"/>
                </a:ext>
              </a:extLst>
            </p:cNvPr>
            <p:cNvSpPr txBox="1"/>
            <p:nvPr/>
          </p:nvSpPr>
          <p:spPr>
            <a:xfrm>
              <a:off x="2712247" y="2676307"/>
              <a:ext cx="803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3600" b="1" dirty="0">
                  <a:solidFill>
                    <a:srgbClr val="78003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2140F4-7469-FB4C-83B3-AEE85B51D9C5}"/>
              </a:ext>
            </a:extLst>
          </p:cNvPr>
          <p:cNvGrpSpPr/>
          <p:nvPr/>
        </p:nvGrpSpPr>
        <p:grpSpPr>
          <a:xfrm>
            <a:off x="4906909" y="2441357"/>
            <a:ext cx="1987602" cy="918368"/>
            <a:chOff x="2114040" y="2676307"/>
            <a:chExt cx="1987602" cy="9183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96E093-4D4B-724B-B596-1AD8903878E0}"/>
                </a:ext>
              </a:extLst>
            </p:cNvPr>
            <p:cNvSpPr/>
            <p:nvPr/>
          </p:nvSpPr>
          <p:spPr>
            <a:xfrm>
              <a:off x="2114040" y="3301133"/>
              <a:ext cx="1987602" cy="293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Clr>
                  <a:srgbClr val="78003D"/>
                </a:buClr>
              </a:pP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Aliquam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leo</a:t>
              </a:r>
              <a:endPara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EB6440-CB47-064B-B335-2CF40BDEA46C}"/>
                </a:ext>
              </a:extLst>
            </p:cNvPr>
            <p:cNvSpPr txBox="1"/>
            <p:nvPr/>
          </p:nvSpPr>
          <p:spPr>
            <a:xfrm>
              <a:off x="2712247" y="2676307"/>
              <a:ext cx="803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3600" b="1" dirty="0">
                  <a:solidFill>
                    <a:srgbClr val="78003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119CA3-207A-E04F-B932-9F162EF125E9}"/>
              </a:ext>
            </a:extLst>
          </p:cNvPr>
          <p:cNvGrpSpPr/>
          <p:nvPr/>
        </p:nvGrpSpPr>
        <p:grpSpPr>
          <a:xfrm>
            <a:off x="4906909" y="3544347"/>
            <a:ext cx="1987602" cy="918368"/>
            <a:chOff x="2114040" y="2676307"/>
            <a:chExt cx="1987602" cy="91836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CD20C-22F8-3648-835F-844FAF3B0472}"/>
                </a:ext>
              </a:extLst>
            </p:cNvPr>
            <p:cNvSpPr/>
            <p:nvPr/>
          </p:nvSpPr>
          <p:spPr>
            <a:xfrm>
              <a:off x="2114040" y="3301133"/>
              <a:ext cx="1987602" cy="293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Clr>
                  <a:srgbClr val="78003D"/>
                </a:buClr>
              </a:pP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Aliquam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leo</a:t>
              </a:r>
              <a:endPara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68676C-DCCB-6945-B336-4D731D5C69D8}"/>
                </a:ext>
              </a:extLst>
            </p:cNvPr>
            <p:cNvSpPr txBox="1"/>
            <p:nvPr/>
          </p:nvSpPr>
          <p:spPr>
            <a:xfrm>
              <a:off x="2712247" y="2676307"/>
              <a:ext cx="803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3600" b="1" dirty="0">
                  <a:solidFill>
                    <a:srgbClr val="78003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04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4191AF-FC5F-6B40-853F-3E8E2386F46B}"/>
              </a:ext>
            </a:extLst>
          </p:cNvPr>
          <p:cNvCxnSpPr>
            <a:cxnSpLocks/>
          </p:cNvCxnSpPr>
          <p:nvPr/>
        </p:nvCxnSpPr>
        <p:spPr>
          <a:xfrm flipH="1">
            <a:off x="2940880" y="1466185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3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CCEF4-B851-FF4C-B448-48F7A787C017}"/>
              </a:ext>
            </a:extLst>
          </p:cNvPr>
          <p:cNvSpPr txBox="1"/>
          <p:nvPr/>
        </p:nvSpPr>
        <p:spPr>
          <a:xfrm>
            <a:off x="659726" y="653945"/>
            <a:ext cx="514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Lentelė 3">
            <a:extLst>
              <a:ext uri="{FF2B5EF4-FFF2-40B4-BE49-F238E27FC236}">
                <a16:creationId xmlns:a16="http://schemas.microsoft.com/office/drawing/2014/main" id="{45B4B438-86B0-EA47-A378-0855EB8C7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6633"/>
              </p:ext>
            </p:extLst>
          </p:nvPr>
        </p:nvGraphicFramePr>
        <p:xfrm>
          <a:off x="781878" y="1837201"/>
          <a:ext cx="7554048" cy="2387471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2542569">
                  <a:extLst>
                    <a:ext uri="{9D8B030D-6E8A-4147-A177-3AD203B41FA5}">
                      <a16:colId xmlns:a16="http://schemas.microsoft.com/office/drawing/2014/main" val="1400365167"/>
                    </a:ext>
                  </a:extLst>
                </a:gridCol>
                <a:gridCol w="2457464">
                  <a:extLst>
                    <a:ext uri="{9D8B030D-6E8A-4147-A177-3AD203B41FA5}">
                      <a16:colId xmlns:a16="http://schemas.microsoft.com/office/drawing/2014/main" val="742870568"/>
                    </a:ext>
                  </a:extLst>
                </a:gridCol>
                <a:gridCol w="2554015">
                  <a:extLst>
                    <a:ext uri="{9D8B030D-6E8A-4147-A177-3AD203B41FA5}">
                      <a16:colId xmlns:a16="http://schemas.microsoft.com/office/drawing/2014/main" val="1685735071"/>
                    </a:ext>
                  </a:extLst>
                </a:gridCol>
              </a:tblGrid>
              <a:tr h="46680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Lorem ipsum</a:t>
                      </a:r>
                      <a:endParaRPr lang="lt-LT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003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Lorem ipsum</a:t>
                      </a:r>
                      <a:endParaRPr lang="lt-LT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003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Lorem ipsum</a:t>
                      </a:r>
                      <a:endParaRPr lang="lt-LT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00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5825"/>
                  </a:ext>
                </a:extLst>
              </a:tr>
              <a:tr h="37344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200" b="0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8159733"/>
                  </a:ext>
                </a:extLst>
              </a:tr>
              <a:tr h="37344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200" b="0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571424"/>
                  </a:ext>
                </a:extLst>
              </a:tr>
              <a:tr h="37344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200" b="0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956106"/>
                  </a:ext>
                </a:extLst>
              </a:tr>
              <a:tr h="42687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pt-BR" sz="1200" b="0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944953"/>
                  </a:ext>
                </a:extLst>
              </a:tr>
              <a:tr h="37344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698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3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BBC71A-3C4E-E048-9509-1661D38BA8DC}"/>
              </a:ext>
            </a:extLst>
          </p:cNvPr>
          <p:cNvSpPr txBox="1"/>
          <p:nvPr/>
        </p:nvSpPr>
        <p:spPr>
          <a:xfrm>
            <a:off x="643589" y="653945"/>
            <a:ext cx="514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07EAD-DBC8-A341-8ECD-C1F40B17470A}"/>
              </a:ext>
            </a:extLst>
          </p:cNvPr>
          <p:cNvSpPr txBox="1"/>
          <p:nvPr/>
        </p:nvSpPr>
        <p:spPr>
          <a:xfrm>
            <a:off x="682490" y="2138704"/>
            <a:ext cx="3417172" cy="238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E4DB6DFD-BC9E-D84F-AA98-8CD25225D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328900"/>
              </p:ext>
            </p:extLst>
          </p:nvPr>
        </p:nvGraphicFramePr>
        <p:xfrm>
          <a:off x="4453515" y="1533378"/>
          <a:ext cx="4358104" cy="309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7282C3-F3F5-844D-81A4-561A5EBF738C}"/>
              </a:ext>
            </a:extLst>
          </p:cNvPr>
          <p:cNvCxnSpPr>
            <a:cxnSpLocks/>
          </p:cNvCxnSpPr>
          <p:nvPr/>
        </p:nvCxnSpPr>
        <p:spPr>
          <a:xfrm flipH="1">
            <a:off x="754983" y="1828135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6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197C4-BBD7-4444-98EB-3C20754F266E}"/>
              </a:ext>
            </a:extLst>
          </p:cNvPr>
          <p:cNvSpPr txBox="1"/>
          <p:nvPr/>
        </p:nvSpPr>
        <p:spPr>
          <a:xfrm>
            <a:off x="665557" y="1816422"/>
            <a:ext cx="3299639" cy="162313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1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15E83-7A0C-344F-BAB2-C33A03A14EDC}"/>
              </a:ext>
            </a:extLst>
          </p:cNvPr>
          <p:cNvSpPr txBox="1"/>
          <p:nvPr/>
        </p:nvSpPr>
        <p:spPr>
          <a:xfrm>
            <a:off x="647308" y="651843"/>
            <a:ext cx="425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32F9414-CE2E-3449-B8BD-BCA59A5AA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748420"/>
              </p:ext>
            </p:extLst>
          </p:nvPr>
        </p:nvGraphicFramePr>
        <p:xfrm>
          <a:off x="4637152" y="1478885"/>
          <a:ext cx="4089407" cy="320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D39DA9-063A-D94F-87D7-172BEEF8517A}"/>
              </a:ext>
            </a:extLst>
          </p:cNvPr>
          <p:cNvCxnSpPr>
            <a:cxnSpLocks/>
          </p:cNvCxnSpPr>
          <p:nvPr/>
        </p:nvCxnSpPr>
        <p:spPr>
          <a:xfrm flipH="1">
            <a:off x="759379" y="1473506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5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DD4628-DADC-8946-B52B-18C4E0562B0C}"/>
              </a:ext>
            </a:extLst>
          </p:cNvPr>
          <p:cNvSpPr txBox="1"/>
          <p:nvPr/>
        </p:nvSpPr>
        <p:spPr>
          <a:xfrm>
            <a:off x="651639" y="654585"/>
            <a:ext cx="358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Kontaktai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22604D-8577-AA45-8261-4E4BDEF881F4}"/>
              </a:ext>
            </a:extLst>
          </p:cNvPr>
          <p:cNvCxnSpPr>
            <a:cxnSpLocks/>
          </p:cNvCxnSpPr>
          <p:nvPr/>
        </p:nvCxnSpPr>
        <p:spPr>
          <a:xfrm flipH="1">
            <a:off x="757656" y="1478885"/>
            <a:ext cx="10786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FD54D-0D84-3549-A024-604B6CDCEA0E}"/>
              </a:ext>
            </a:extLst>
          </p:cNvPr>
          <p:cNvGrpSpPr/>
          <p:nvPr/>
        </p:nvGrpSpPr>
        <p:grpSpPr>
          <a:xfrm>
            <a:off x="675863" y="2257753"/>
            <a:ext cx="4272720" cy="2062872"/>
            <a:chOff x="675863" y="2488277"/>
            <a:chExt cx="4272720" cy="20628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9F53D6-1B04-864F-A2CC-714C626B6542}"/>
                </a:ext>
              </a:extLst>
            </p:cNvPr>
            <p:cNvSpPr txBox="1"/>
            <p:nvPr/>
          </p:nvSpPr>
          <p:spPr>
            <a:xfrm>
              <a:off x="675863" y="2488277"/>
              <a:ext cx="4272720" cy="2062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lt-LT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Vardenė</a:t>
              </a:r>
              <a:r>
                <a:rPr lang="lt-LT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Pavardenytė</a:t>
              </a:r>
              <a:endParaRPr lang="lt-L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lt-L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Skyriaus pavadinimas</a:t>
              </a:r>
            </a:p>
            <a:p>
              <a:pPr>
                <a:lnSpc>
                  <a:spcPct val="120000"/>
                </a:lnSpc>
              </a:pPr>
              <a:endPara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lt-L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Adresas</a:t>
              </a:r>
            </a:p>
            <a:p>
              <a:pPr>
                <a:lnSpc>
                  <a:spcPct val="120000"/>
                </a:lnSpc>
              </a:pPr>
              <a:r>
                <a:rPr lang="lt-L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(+370) 600 12345</a:t>
              </a:r>
            </a:p>
            <a:p>
              <a:pPr>
                <a:lnSpc>
                  <a:spcPct val="120000"/>
                </a:lnSpc>
              </a:pPr>
              <a:r>
                <a:rPr lang="lt-L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lt-LT" sz="1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vardene.pavardenyte@sa.vu.lt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F6021E-8E2A-EE48-B1DB-8EB86AAE2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017" y="3533161"/>
              <a:ext cx="198058" cy="27472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A7D386-1B92-F745-BA56-7AB3814ED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017" y="3900790"/>
              <a:ext cx="247055" cy="2470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3D6310-86EF-6749-A2D9-7C7350C0C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574" y="4294996"/>
              <a:ext cx="254498" cy="15980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DDE1D3-A590-6F4A-93C1-063059B34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350" y="0"/>
            <a:ext cx="2152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3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358</Words>
  <Application>Microsoft Macintosh PowerPoint</Application>
  <PresentationFormat>On-screen Show (16:9)</PresentationFormat>
  <Paragraphs>70</Paragraphs>
  <Slides>13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GT Walsheim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92</cp:revision>
  <dcterms:created xsi:type="dcterms:W3CDTF">2021-02-19T11:16:39Z</dcterms:created>
  <dcterms:modified xsi:type="dcterms:W3CDTF">2021-08-12T06:57:04Z</dcterms:modified>
</cp:coreProperties>
</file>